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0" r:id="rId4"/>
    <p:sldId id="276" r:id="rId5"/>
    <p:sldId id="277" r:id="rId6"/>
    <p:sldId id="278" r:id="rId7"/>
    <p:sldId id="299" r:id="rId8"/>
    <p:sldId id="300" r:id="rId9"/>
    <p:sldId id="301" r:id="rId10"/>
    <p:sldId id="302" r:id="rId11"/>
    <p:sldId id="305" r:id="rId12"/>
    <p:sldId id="306" r:id="rId13"/>
    <p:sldId id="308" r:id="rId14"/>
    <p:sldId id="30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4867"/>
            <a:ext cx="8568952" cy="360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Полукеева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 Юрьевна.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yakovleva.od\Рабочий стол\фото\P1040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4" y="476672"/>
            <a:ext cx="757384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yakovleva.od\Рабочий стол\Презентация конкурс БП\фото\P1040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15374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Documents and Settings\yakovleva.od\Рабочий стол\Презентация конкурс БП\фото\Мамох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5738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Мамохина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yakovleva.od\Рабочий стол\Презентация конкурс БП\фото\P104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192"/>
            <a:ext cx="8136904" cy="54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5738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Дамашева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Геннадьевна.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yakovleva.od\Рабочий стол\Презентация конкурс БП\фото\P104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629883"/>
            <a:ext cx="2942875" cy="26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yakovleva.od\Рабочий стол\Презентация конкурс БП\фото\P104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1" y="629883"/>
            <a:ext cx="2874116" cy="26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yakovleva.od\Рабочий стол\Презентация конкурс БП\фото\P104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2" y="3462646"/>
            <a:ext cx="2814495" cy="3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yakovleva.od\Рабочий стол\Презентация конкурс БП\фото\P1040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882"/>
            <a:ext cx="2753679" cy="26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Documents and Settings\yakovleva.od\Рабочий стол\Презентация конкурс БП\фото\P1040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462128"/>
            <a:ext cx="2917920" cy="30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Documents and Settings\yakovleva.od\Рабочий стол\Презентация конкурс БП\фото\P104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" y="3462646"/>
            <a:ext cx="2753679" cy="30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6153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Дамашева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Геннадьевна.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yakovleva.od\Рабочий стол\Презентация конкурс БП\фото\P104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2" y="664445"/>
            <a:ext cx="3919102" cy="28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yakovleva.od\Рабочий стол\P1040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2" y="3604934"/>
            <a:ext cx="3919102" cy="29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Documents and Settings\yakovleva.od\Рабочий стол\Презентация конкурс БП\фото\P1040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05" y="3626353"/>
            <a:ext cx="4034320" cy="29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Documents and Settings\yakovleva.od\Рабочий стол\Презентация конкурс БП\фото\P1040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55" y="671429"/>
            <a:ext cx="4013819" cy="28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6153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Дамашева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Геннадьевна.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yakovleva.od\Рабочий стол\Презентация конкурс БП\фото\P1040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7395" y="1125970"/>
            <a:ext cx="4515632" cy="43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yakovleva.od\Рабочий стол\Презентация конкурс БП\фото\P1040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0" y="1052736"/>
            <a:ext cx="4369165" cy="45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6153" y="104247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Дамашева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Геннадьевна.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4867"/>
            <a:ext cx="8568952" cy="360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Полукеева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 Юрьевна.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yakovleva.od\Рабочий стол\20191010_113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3624962" cy="279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yakovleva.od\Рабочий стол\20191010_1129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3294"/>
            <a:ext cx="362496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Documents and Settings\yakovleva.od\Рабочий стол\фото\P10406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03294"/>
            <a:ext cx="3827564" cy="3024336"/>
          </a:xfrm>
          <a:prstGeom prst="rect">
            <a:avLst/>
          </a:prstGeom>
          <a:noFill/>
          <a:extLst/>
        </p:spPr>
      </p:pic>
      <p:pic>
        <p:nvPicPr>
          <p:cNvPr id="7" name="Picture 3" descr="C:\Documents and Settings\yakovleva.od\Рабочий стол\фото\P1040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77" y="404665"/>
            <a:ext cx="3805073" cy="2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9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yakovleva.od\Рабочий стол\фото\P104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1" y="1403775"/>
            <a:ext cx="4248472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yakovleva.od\Рабочий стол\фото\P1040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02" y="1412776"/>
            <a:ext cx="44290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5516" y="24867"/>
            <a:ext cx="8568952" cy="360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Полукеева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 Юрьевна.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yakovleva.od\Рабочий стол\Презентация конкурс БП\фото\P1040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6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6309" y="172905"/>
            <a:ext cx="85689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Наталья Владимировна.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akovleva.od\Рабочий стол\Презентация конкурс БП\фото\P1040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02" y="3164144"/>
            <a:ext cx="3907313" cy="30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yakovleva.od\Рабочий стол\Презентация конкурс БП\фото\P104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02" y="522312"/>
            <a:ext cx="3910046" cy="25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yakovleva.od\Рабочий стол\Презентация конкурс БП\фото\P1040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333" y="2789568"/>
            <a:ext cx="3067218" cy="38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yakovleva.od\Рабочий стол\Презентация конкурс БП\фото\P10407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874"/>
            <a:ext cx="3888431" cy="2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5738" y="86243"/>
            <a:ext cx="85689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Наталья Владимировна.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yakovleva.od\Рабочий стол\Презентация конкурс БП\фото\P104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9473" y="1722023"/>
            <a:ext cx="5400602" cy="36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5738" y="86243"/>
            <a:ext cx="85689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Победитель конкурса «Лучший рабочий стол»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Наталья Владимировна.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yakovleva.od\Рабочий стол\Багаева сх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8" y="3602000"/>
            <a:ext cx="3586324" cy="2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yakovleva.od\Рабочий стол\Презентация конкурс БП\фото\P1040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8" y="777550"/>
            <a:ext cx="3586323" cy="25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yakovleva.od\Рабочий стол\Презентация конкурс БП\фото\P1040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5983"/>
            <a:ext cx="78836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5738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Мамохина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yakovleva.od\Рабочий стол\Презентация конкурс БП\фото\P1040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15"/>
            <a:ext cx="3816424" cy="2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Documents and Settings\yakovleva.od\Рабочий стол\Презентация конкурс БП\фото\P1040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34" y="574744"/>
            <a:ext cx="3970513" cy="27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Documents and Settings\yakovleva.od\Рабочий стол\Презентация конкурс БП\фото\P1040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" y="3429000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Documents and Settings\yakovleva.od\Рабочий стол\Презентация конкурс БП\фото\P1040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2641" y="2996337"/>
            <a:ext cx="3096344" cy="39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5738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</a:t>
            </a:r>
            <a:r>
              <a:rPr lang="ru-RU" sz="1600" dirty="0" smtClean="0">
                <a:latin typeface="Times New Roman"/>
                <a:ea typeface="Calibri"/>
              </a:rPr>
              <a:t>(рабочего </a:t>
            </a:r>
            <a:r>
              <a:rPr lang="ru-RU" sz="1600" dirty="0">
                <a:latin typeface="Times New Roman"/>
                <a:ea typeface="Calibri"/>
              </a:rPr>
              <a:t>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Мамохина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yakovleva.od\Рабочий стол\Презентация конкурс БП\фото\P1040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922211" y="1774537"/>
            <a:ext cx="5397611" cy="3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Documents and Settings\yakovleva.od\Рабочий стол\Презентация конкурс БП\фото\P1040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043" y="1622436"/>
            <a:ext cx="5397613" cy="36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5738" y="86243"/>
            <a:ext cx="8568952" cy="45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r>
              <a:rPr lang="ru-RU" sz="1600" dirty="0">
                <a:latin typeface="Times New Roman"/>
                <a:ea typeface="Calibri"/>
              </a:rPr>
              <a:t>«Лучшая идея организации рабочего места (рабочего пространства)» </a:t>
            </a:r>
            <a:endParaRPr lang="ru-RU" sz="1600" dirty="0" smtClean="0">
              <a:latin typeface="Times New Roman"/>
              <a:ea typeface="Calibri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Мамохина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Мироновна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221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Победитель конкурса «Лучший рабочий стол» -  Полукеева Екатерина Юрьевна.</vt:lpstr>
      <vt:lpstr> Победитель конкурса «Лучший рабочий стол» -  Полукеева Екатерина Юрьевна.</vt:lpstr>
      <vt:lpstr> Победитель конкурса «Лучший рабочий стол» -  Полукеева Екатерина Юрьевна.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Полукеева Екатерина Юрьевна</dc:title>
  <cp:lastModifiedBy>Яковлева Ольга Дмитриевна</cp:lastModifiedBy>
  <cp:revision>63</cp:revision>
  <dcterms:modified xsi:type="dcterms:W3CDTF">2019-10-21T05:54:34Z</dcterms:modified>
</cp:coreProperties>
</file>